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p:scale>
          <a:sx n="80" d="100"/>
          <a:sy n="80" d="100"/>
        </p:scale>
        <p:origin x="-45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a:t>
            </a:r>
            <a:r>
              <a:rPr lang="en-US" dirty="0" smtClean="0"/>
              <a:t>Parking Management System</a:t>
            </a:r>
            <a:r>
              <a:rPr lang="en-US" dirty="0" smtClean="0"/>
              <a:t>:</a:t>
            </a:r>
            <a:endParaRPr lang="en-US" dirty="0" smtClean="0"/>
          </a:p>
          <a:p>
            <a:pPr marL="342900" indent="-342900">
              <a:buAutoNum type="arabicPeriod"/>
            </a:pPr>
            <a:r>
              <a:rPr lang="en-US" dirty="0" smtClean="0"/>
              <a:t>Admin should be able to add Vehicle Details </a:t>
            </a:r>
          </a:p>
          <a:p>
            <a:pPr marL="342900" indent="-342900">
              <a:buAutoNum type="arabicPeriod"/>
            </a:pPr>
            <a:r>
              <a:rPr lang="en-US" dirty="0" smtClean="0"/>
              <a:t>Admin can create parking Slot and make available to the users.</a:t>
            </a:r>
          </a:p>
          <a:p>
            <a:pPr marL="342900" indent="-342900">
              <a:buAutoNum type="arabicPeriod"/>
            </a:pPr>
            <a:r>
              <a:rPr lang="en-US" dirty="0" smtClean="0"/>
              <a:t>Customer should be able to book the parking slot.</a:t>
            </a:r>
          </a:p>
          <a:p>
            <a:pPr marL="342900" indent="-342900">
              <a:buAutoNum type="arabicPeriod"/>
            </a:pPr>
            <a:r>
              <a:rPr lang="en-US" dirty="0" smtClean="0"/>
              <a:t>Admin to generate parking slot bill based on charges and hours used.( 10 </a:t>
            </a:r>
            <a:r>
              <a:rPr lang="en-US" dirty="0" err="1" smtClean="0"/>
              <a:t>rs</a:t>
            </a:r>
            <a:r>
              <a:rPr lang="en-US" dirty="0" smtClean="0"/>
              <a:t> per hour for 4 wheeler and 5 </a:t>
            </a:r>
            <a:r>
              <a:rPr lang="en-US" dirty="0" err="1" smtClean="0"/>
              <a:t>rs</a:t>
            </a:r>
            <a:r>
              <a:rPr lang="en-US" dirty="0" smtClean="0"/>
              <a:t> per hour for 2 wheeler)</a:t>
            </a:r>
            <a:endParaRPr lang="en-US" dirty="0"/>
          </a:p>
          <a:p>
            <a:pPr marL="342900" indent="-342900">
              <a:buAutoNum type="arabicPeriod"/>
            </a:pPr>
            <a:r>
              <a:rPr lang="en-US" dirty="0" smtClean="0"/>
              <a:t>Admin should see the occupied and vacant parking slots.</a:t>
            </a:r>
          </a:p>
          <a:p>
            <a:pPr marL="342900" indent="-342900">
              <a:buAutoNum type="arabicPeriod"/>
            </a:pPr>
            <a:r>
              <a:rPr lang="en-US" dirty="0" smtClean="0"/>
              <a:t>Customer should be cancel the booking of parking slot.</a:t>
            </a:r>
          </a:p>
          <a:p>
            <a:pPr marL="342900" indent="-342900">
              <a:buAutoNum type="arabicPeriod"/>
            </a:pPr>
            <a:endParaRPr lang="en-US"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storage.(using Collection)</a:t>
            </a:r>
          </a:p>
          <a:p>
            <a:pPr marL="342900" indent="-342900">
              <a:buFont typeface="+mj-lt"/>
              <a:buAutoNum type="arabicPeriod"/>
            </a:pPr>
            <a:r>
              <a:rPr lang="en-US" dirty="0"/>
              <a:t>Angular 6 for UI </a:t>
            </a:r>
            <a:r>
              <a:rPr lang="en-US"/>
              <a:t>design </a:t>
            </a:r>
            <a:r>
              <a:rPr lang="en-US" smtClean="0"/>
              <a:t>(Front End )</a:t>
            </a:r>
            <a:endParaRPr lang="en-US" dirty="0"/>
          </a:p>
          <a:p>
            <a:pPr marL="342900" indent="-342900">
              <a:buFont typeface="+mj-lt"/>
              <a:buAutoNum type="arabicPeriod"/>
            </a:pPr>
            <a:r>
              <a:rPr lang="en-US" dirty="0"/>
              <a:t>Core Java +JPA with Hibernate </a:t>
            </a:r>
          </a:p>
          <a:p>
            <a:pPr marL="342900" indent="-342900">
              <a:buFont typeface="+mj-lt"/>
              <a:buAutoNum type="arabicPeriod"/>
            </a:pPr>
            <a:r>
              <a:rPr lang="en-US" dirty="0"/>
              <a:t>Angular 6  +  Spring Boot + Rest Controller + JPA with Hibernate</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all occupied/vacant parking slots-admin</a:t>
            </a:r>
            <a:endParaRPr lang="pt-PT" dirty="0"/>
          </a:p>
        </p:txBody>
      </p:sp>
      <p:sp>
        <p:nvSpPr>
          <p:cNvPr id="33" name="Oval 20">
            <a:extLst>
              <a:ext uri="{FF2B5EF4-FFF2-40B4-BE49-F238E27FC236}">
                <a16:creationId xmlns=""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Cancel Booking-Customer</a:t>
            </a:r>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Customer list-Admin</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Vehicle Details-Admin</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Book the parking slot -Customer</a:t>
            </a:r>
            <a:endParaRPr lang="pt-PT" dirty="0"/>
          </a:p>
        </p:txBody>
      </p:sp>
      <p:sp>
        <p:nvSpPr>
          <p:cNvPr id="11" name="Oval 20">
            <a:extLst>
              <a:ext uri="{FF2B5EF4-FFF2-40B4-BE49-F238E27FC236}">
                <a16:creationId xmlns=""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mtClean="0"/>
              <a:t>Generate bill-Admin</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97500650-B260-4D9B-AD3E-79FAE0999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3000</TotalTime>
  <Words>199</Words>
  <Application>Microsoft Office PowerPoint</Application>
  <PresentationFormat>Custom</PresentationFormat>
  <Paragraphs>35</Paragraphs>
  <Slides>7</Slides>
  <Notes>0</Notes>
  <HiddenSlides>0</HiddenSlides>
  <MMClips>0</MMClips>
  <ScaleCrop>false</ScaleCrop>
  <HeadingPairs>
    <vt:vector size="4" baseType="variant">
      <vt:variant>
        <vt:lpstr>Theme</vt:lpstr>
      </vt:variant>
      <vt:variant>
        <vt:i4>4</vt:i4>
      </vt:variant>
      <vt:variant>
        <vt:lpstr>Slide Titles</vt:lpstr>
      </vt:variant>
      <vt:variant>
        <vt:i4>7</vt:i4>
      </vt:variant>
    </vt:vector>
  </HeadingPairs>
  <TitlesOfParts>
    <vt:vector size="11" baseType="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Windows User</cp:lastModifiedBy>
  <cp:revision>24</cp:revision>
  <dcterms:created xsi:type="dcterms:W3CDTF">2018-05-28T05:37:39Z</dcterms:created>
  <dcterms:modified xsi:type="dcterms:W3CDTF">2020-08-07T09:43:30Z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